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7" r:id="rId7"/>
    <p:sldId id="262" r:id="rId8"/>
    <p:sldId id="263" r:id="rId9"/>
    <p:sldId id="264" r:id="rId10"/>
    <p:sldId id="265" r:id="rId11"/>
    <p:sldId id="266" r:id="rId12"/>
    <p:sldId id="260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237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500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51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534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6572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688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77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2905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20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83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74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0885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70D3A-CCA1-4F31-ABCB-B506BAD69DE2}" type="datetimeFigureOut">
              <a:rPr lang="zh-CN" altLang="en-US" smtClean="0"/>
              <a:t>2021/7/25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8BF85-6616-4290-BE50-8989C4882D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413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Texture Contents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/>
              <a:t>dlcPYY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7222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4756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0065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5588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OPattern1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446" y="1690688"/>
            <a:ext cx="5061760" cy="435133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CC681EF-BA0D-4A7A-96B8-2153F87E74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05" t="30872" r="54493" b="56958"/>
          <a:stretch/>
        </p:blipFill>
        <p:spPr>
          <a:xfrm>
            <a:off x="7640456" y="1690688"/>
            <a:ext cx="2227699" cy="834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690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OPattern2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53207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71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OPattern3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781162" cy="4351338"/>
          </a:xfrm>
          <a:prstGeom prst="rect">
            <a:avLst/>
          </a:prstGeom>
        </p:spPr>
      </p:pic>
      <p:pic>
        <p:nvPicPr>
          <p:cNvPr id="5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843088"/>
            <a:ext cx="57811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50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OPattern4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06030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56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57C357-D41B-48CD-83ED-E9ABC4004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OPettern5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C0851E7-B447-43C0-B245-5B378B1838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825" t="20523" r="40509" b="24332"/>
          <a:stretch/>
        </p:blipFill>
        <p:spPr>
          <a:xfrm>
            <a:off x="619828" y="1690688"/>
            <a:ext cx="4477905" cy="3890803"/>
          </a:xfrm>
        </p:spPr>
      </p:pic>
    </p:spTree>
    <p:extLst>
      <p:ext uri="{BB962C8B-B14F-4D97-AF65-F5344CB8AC3E}">
        <p14:creationId xmlns:p14="http://schemas.microsoft.com/office/powerpoint/2010/main" val="2975187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TPattern1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60898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482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479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0689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9</Words>
  <Application>Microsoft Office PowerPoint</Application>
  <PresentationFormat>宽屏</PresentationFormat>
  <Paragraphs>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Texture Contents</vt:lpstr>
      <vt:lpstr>OPattern1</vt:lpstr>
      <vt:lpstr>OPattern2</vt:lpstr>
      <vt:lpstr>OPattern3</vt:lpstr>
      <vt:lpstr>OPattern4</vt:lpstr>
      <vt:lpstr>OPettern5</vt:lpstr>
      <vt:lpstr>TPattern1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星 宇</dc:creator>
  <cp:lastModifiedBy>星 宇</cp:lastModifiedBy>
  <cp:revision>4</cp:revision>
  <dcterms:created xsi:type="dcterms:W3CDTF">2021-07-24T12:52:30Z</dcterms:created>
  <dcterms:modified xsi:type="dcterms:W3CDTF">2021-07-25T05:01:55Z</dcterms:modified>
</cp:coreProperties>
</file>

<file path=docProps/thumbnail.jpeg>
</file>